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Default Extension="tiff" ContentType="image/tif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4"/>
    <p:restoredTop sz="94617"/>
  </p:normalViewPr>
  <p:slideViewPr>
    <p:cSldViewPr snapToGrid="0" snapToObjects="1">
      <p:cViewPr varScale="1">
        <p:scale>
          <a:sx n="78" d="100"/>
          <a:sy n="78" d="100"/>
        </p:scale>
        <p:origin x="168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9" d="100"/>
          <a:sy n="69" d="100"/>
        </p:scale>
        <p:origin x="2440" y="184"/>
      </p:cViewPr>
      <p:guideLst/>
    </p:cSldViewPr>
  </p:notes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9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28" Type="http://schemas.openxmlformats.org/officeDocument/2006/relationships/theme" Target="theme/theme1.xml" /><Relationship Id="rId27" Type="http://schemas.openxmlformats.org/officeDocument/2006/relationships/viewProps" Target="viewProps.xml" /><Relationship Id="rId26" Type="http://schemas.openxmlformats.org/officeDocument/2006/relationships/presProps" Target="presProps.xml" 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404040"/>
          </a:solidFill>
          <a:latin typeface="Source Sans Pro Light" panose="020B04030304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demos/bank/bank-marketing.pptx" TargetMode="External" /><Relationship Id="rId3" Type="http://schemas.openxmlformats.org/officeDocument/2006/relationships/image" Target="../media/image9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www.rstudio.com/products/connect/" TargetMode="External" /><Relationship Id="rId3" Type="http://schemas.openxmlformats.org/officeDocument/2006/relationships/hyperlink" Target="demos/stocks/stocks.pptx" TargetMode="External" /><Relationship Id="rId4" Type="http://schemas.openxmlformats.org/officeDocument/2006/relationships/image" Target="../media/image10.pn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demos/markdown/markdown-features.pptx" TargetMode="External" /><Relationship Id="rId3" Type="http://schemas.openxmlformats.org/officeDocument/2006/relationships/image" Target="../media/image11.pn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demos/rcode/rcode.pptx" TargetMode="External" /><Relationship Id="rId3" Type="http://schemas.openxmlformats.org/officeDocument/2006/relationships/image" Target="../media/image12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demos/tracker/tracker-powerpoint.pptx" TargetMode="External" /><Relationship Id="rId3" Type="http://schemas.openxmlformats.org/officeDocument/2006/relationships/image" Target="../media/image13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bookdown.org/yihui/rmarkdown/powerpoint-presentation.html" TargetMode="External" /><Relationship Id="rId3" Type="http://schemas.openxmlformats.org/officeDocument/2006/relationships/hyperlink" Target="https://support.rstudio.com/hc/en-us/articles/360004672913-Rendering-PowerPoint-Presentations-with-RStudio" TargetMode="External" /><Relationship Id="rId4" Type="http://schemas.openxmlformats.org/officeDocument/2006/relationships/hyperlink" Target="https://support.rstudio.com/hc/en-us/articles/360006283914" TargetMode="External" /><Relationship Id="rId5" Type="http://schemas.openxmlformats.org/officeDocument/2006/relationships/hyperlink" Target="https://community.rstudio.com/" TargetMode="External" /><Relationship Id="rId6" Type="http://schemas.openxmlformats.org/officeDocument/2006/relationships/hyperlink" Target="https://github.com/rstudio/rmarkdown/issues" TargetMode="External" /><Relationship Id="rId7" Type="http://schemas.openxmlformats.org/officeDocument/2006/relationships/image" Target="../media/image14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support.rstudio.com/hc/en-us/articles/360006283914" TargetMode="External" /><Relationship Id="rId3" Type="http://schemas.openxmlformats.org/officeDocument/2006/relationships/hyperlink" Target="https://support.rstudio.com/hc/en-us/articles/360004672913-Rendering-PowerPoint-Presentations-with-RStudio" TargetMode="External" /><Relationship Id="rId4" Type="http://schemas.openxmlformats.org/officeDocument/2006/relationships/image" Target="../media/image15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github.com/sol-eng/powerpoint" TargetMode="External" /><Relationship Id="rId3" Type="http://schemas.openxmlformats.org/officeDocument/2006/relationships/hyperlink" Target="../vignettes/1-getting-started.pptx" TargetMode="External" /><Relationship Id="rId4" Type="http://schemas.openxmlformats.org/officeDocument/2006/relationships/hyperlink" Target="../vignettes/2a-markdown-features.pptx" TargetMode="External" /><Relationship Id="rId5" Type="http://schemas.openxmlformats.org/officeDocument/2006/relationships/hyperlink" Target="../vignettes/2b-images-and-tables.pptx" TargetMode="External" /><Relationship Id="rId6" Type="http://schemas.openxmlformats.org/officeDocument/2006/relationships/hyperlink" Target="../vignettes/2c-columns-and-notes.pptx" TargetMode="External" /><Relationship Id="rId7" Type="http://schemas.openxmlformats.org/officeDocument/2006/relationships/hyperlink" Target="../vignettes/2d-templates.pptx" TargetMode="External" /><Relationship Id="rId8" Type="http://schemas.openxmlformats.org/officeDocument/2006/relationships/hyperlink" Target="../vignettes/3-structuring-the-presentation.pptx" TargetMode="External" /><Relationship Id="rId9" Type="http://schemas.openxmlformats.org/officeDocument/2006/relationships/hyperlink" Target="../vignettes/4-r-code-chunks.pptx" TargetMode="External" /><Relationship Id="rId10" Type="http://schemas.openxmlformats.org/officeDocument/2006/relationships/image" Target="../media/image16.pn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jp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r4ds.had.co.nz/r-markdown.html" TargetMode="External" /><Relationship Id="rId3" Type="http://schemas.openxmlformats.org/officeDocument/2006/relationships/image" Target="../media/image5.pn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6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Make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Presentations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r>
              <a:rPr/>
              <a:t>An</a:t>
            </a:r>
            <a:r>
              <a:rPr/>
              <a:t> </a:t>
            </a:r>
            <a:r>
              <a:rPr/>
              <a:t>Introduction</a:t>
            </a: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does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work?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PowerPoint</a:t>
            </a:r>
          </a:p>
        </p:txBody>
      </p:sp>
      <p:pic>
        <p:nvPicPr>
          <p:cNvPr descr="img/rende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2628900"/>
            <a:ext cx="9664700" cy="2730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Pandoc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What is Pandoc?</a:t>
            </a:r>
          </a:p>
          <a:p>
            <a:pPr lvl="1"/>
            <a:r>
              <a:rPr/>
              <a:t>Document converter (e.g. Markdown to HTML)</a:t>
            </a:r>
          </a:p>
          <a:p>
            <a:pPr lvl="1"/>
            <a:r>
              <a:rPr/>
              <a:t>Free software Bundled in RStudio IDE</a:t>
            </a:r>
          </a:p>
          <a:p>
            <a:pPr lvl="0" marL="0" indent="0">
              <a:buNone/>
            </a:pPr>
            <a:r>
              <a:rPr/>
              <a:t>PowerPoint output added in Pandoc 2</a:t>
            </a:r>
          </a:p>
          <a:p>
            <a:pPr lvl="1"/>
            <a:r>
              <a:rPr/>
              <a:t>Initial release in December 2017</a:t>
            </a:r>
          </a:p>
          <a:p>
            <a:pPr lvl="1"/>
            <a:r>
              <a:rPr/>
              <a:t>Included in upcoming RStudio IDE v1.2</a:t>
            </a:r>
          </a:p>
          <a:p>
            <a:pPr lvl="1"/>
            <a:r>
              <a:rPr/>
              <a:t>Included in RStudio Connect as of v1.6.4</a:t>
            </a:r>
          </a:p>
        </p:txBody>
      </p:sp>
      <p:pic>
        <p:nvPicPr>
          <p:cNvPr descr="img/knif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Use</a:t>
            </a:r>
            <a:r>
              <a:rPr/>
              <a:t> </a:t>
            </a:r>
            <a:r>
              <a:rPr/>
              <a:t>Cases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1.</a:t>
            </a:r>
            <a:r>
              <a:rPr/>
              <a:t> </a:t>
            </a:r>
            <a:r>
              <a:rPr/>
              <a:t>Render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then</a:t>
            </a:r>
            <a:r>
              <a:rPr/>
              <a:t> </a:t>
            </a:r>
            <a:r>
              <a:rPr/>
              <a:t>customize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Output text, tables, and plots to PowerPoint</a:t>
            </a:r>
          </a:p>
          <a:p>
            <a:pPr lvl="1"/>
            <a:r>
              <a:rPr/>
              <a:t>Modify and/or copy slides into your final presentation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  <p:pic>
        <p:nvPicPr>
          <p:cNvPr descr="img/laptop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2603500"/>
            <a:ext cx="2844800" cy="3187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2.</a:t>
            </a:r>
            <a:r>
              <a:rPr/>
              <a:t> </a:t>
            </a:r>
            <a:r>
              <a:rPr/>
              <a:t>Publish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Connect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RStudio Connect</a:t>
            </a:r>
          </a:p>
          <a:p>
            <a:pPr lvl="2"/>
            <a:r>
              <a:rPr/>
              <a:t>Publishing platform for R</a:t>
            </a:r>
          </a:p>
          <a:p>
            <a:pPr lvl="2"/>
            <a:r>
              <a:rPr/>
              <a:t>Runs your R code</a:t>
            </a:r>
          </a:p>
          <a:p>
            <a:pPr lvl="2"/>
            <a:r>
              <a:rPr/>
              <a:t>Share Shiny apps, R Markdown reports, and much more</a:t>
            </a:r>
          </a:p>
          <a:p>
            <a:pPr lvl="1"/>
            <a:r>
              <a:rPr/>
              <a:t>Output entire presentations with R Markdown</a:t>
            </a:r>
          </a:p>
          <a:p>
            <a:pPr lvl="2"/>
            <a:r>
              <a:rPr/>
              <a:t>Render programmatically on schedule</a:t>
            </a:r>
          </a:p>
          <a:p>
            <a:pPr lvl="2"/>
            <a:r>
              <a:rPr/>
              <a:t>Accept user input</a:t>
            </a:r>
          </a:p>
          <a:p>
            <a:pPr lvl="2"/>
            <a:r>
              <a:rPr/>
              <a:t>Distribute via email</a:t>
            </a:r>
          </a:p>
          <a:p>
            <a:pPr lvl="2"/>
            <a:r>
              <a:rPr>
                <a:hlinkClick r:id="rId3"/>
              </a:rPr>
              <a:t>Example</a:t>
            </a:r>
          </a:p>
        </p:txBody>
      </p:sp>
      <p:pic>
        <p:nvPicPr>
          <p:cNvPr descr="img/server.png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9017000" y="2908300"/>
            <a:ext cx="2844800" cy="256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Features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Markdown</a:t>
            </a:r>
            <a:r>
              <a:rPr/>
              <a:t> </a:t>
            </a:r>
            <a:r>
              <a:rPr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Most markdown elements</a:t>
            </a:r>
          </a:p>
          <a:p>
            <a:pPr lvl="2"/>
            <a:r>
              <a:rPr/>
              <a:t>Text formats</a:t>
            </a:r>
          </a:p>
          <a:p>
            <a:pPr lvl="2"/>
            <a:r>
              <a:rPr/>
              <a:t>Lists</a:t>
            </a:r>
          </a:p>
          <a:p>
            <a:pPr lvl="2"/>
            <a:r>
              <a:rPr/>
              <a:t>Math expressions</a:t>
            </a:r>
          </a:p>
          <a:p>
            <a:pPr lvl="2"/>
            <a:r>
              <a:rPr/>
              <a:t>Hyperlinks</a:t>
            </a:r>
          </a:p>
          <a:p>
            <a:pPr lvl="1"/>
            <a:r>
              <a:rPr/>
              <a:t>As well as these nifty features</a:t>
            </a:r>
          </a:p>
          <a:p>
            <a:pPr lvl="2"/>
            <a:r>
              <a:rPr/>
              <a:t>Images and tables with captions</a:t>
            </a:r>
          </a:p>
          <a:p>
            <a:pPr lvl="2"/>
            <a:r>
              <a:rPr/>
              <a:t>Speaker notes</a:t>
            </a:r>
          </a:p>
          <a:p>
            <a:pPr lvl="2"/>
            <a:r>
              <a:rPr/>
              <a:t>Templates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  <p:pic>
        <p:nvPicPr>
          <p:cNvPr descr="img/markdown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3327400"/>
            <a:ext cx="2844800" cy="1752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Supports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(of</a:t>
            </a:r>
            <a:r>
              <a:rPr/>
              <a:t> </a:t>
            </a:r>
            <a:r>
              <a:rPr/>
              <a:t>course!)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Code syntax highlighting</a:t>
            </a:r>
          </a:p>
          <a:p>
            <a:pPr lvl="1"/>
            <a:r>
              <a:rPr/>
              <a:t>Table output</a:t>
            </a:r>
          </a:p>
          <a:p>
            <a:pPr lvl="1"/>
            <a:r>
              <a:rPr/>
              <a:t>Plots (e.g ggplot)</a:t>
            </a:r>
          </a:p>
          <a:p>
            <a:pPr lvl="1"/>
            <a:r>
              <a:rPr/>
              <a:t>HTML Widgets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  <p:pic>
        <p:nvPicPr>
          <p:cNvPr descr="img/R_logo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3098800"/>
            <a:ext cx="2844800" cy="2209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Shiny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Point viewers to your Shiny app</a:t>
            </a:r>
          </a:p>
          <a:p>
            <a:pPr lvl="1"/>
            <a:r>
              <a:rPr/>
              <a:t>Install </a:t>
            </a:r>
            <a:r>
              <a:rPr sz="1800">
                <a:latin typeface="Courier"/>
              </a:rPr>
              <a:t>webshot</a:t>
            </a:r>
            <a:r>
              <a:rPr/>
              <a:t> package</a:t>
            </a:r>
          </a:p>
          <a:p>
            <a:pPr lvl="1"/>
            <a:r>
              <a:rPr/>
              <a:t>Install phanotmjs: </a:t>
            </a:r>
            <a:r>
              <a:rPr sz="1800">
                <a:latin typeface="Courier"/>
              </a:rPr>
              <a:t>webshot::install_phantomjs()</a:t>
            </a:r>
          </a:p>
          <a:p>
            <a:pPr lvl="1"/>
            <a:r>
              <a:rPr/>
              <a:t>Call </a:t>
            </a:r>
            <a:r>
              <a:rPr sz="1800">
                <a:latin typeface="Courier"/>
              </a:rPr>
              <a:t>knitr::include_app()</a:t>
            </a:r>
          </a:p>
          <a:p>
            <a:pPr lvl="0" marL="0" indent="0">
              <a:buNone/>
            </a:pPr>
            <a:r>
              <a:rPr/>
              <a:t>A linked image of your app will be included in your presentation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  <p:pic>
        <p:nvPicPr>
          <p:cNvPr descr="img/shiny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2552700"/>
            <a:ext cx="2844800" cy="3302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Why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Markdown?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Resources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Where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help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R Markdown: The Definitive Guide</a:t>
            </a:r>
          </a:p>
          <a:p>
            <a:pPr lvl="1"/>
            <a:r>
              <a:rPr>
                <a:hlinkClick r:id="rId3"/>
              </a:rPr>
              <a:t>Getting started</a:t>
            </a:r>
          </a:p>
          <a:p>
            <a:pPr lvl="1"/>
            <a:r>
              <a:rPr>
                <a:hlinkClick r:id="rId4"/>
              </a:rPr>
              <a:t>Troubleshooting</a:t>
            </a:r>
          </a:p>
          <a:p>
            <a:pPr lvl="1"/>
            <a:r>
              <a:rPr>
                <a:hlinkClick r:id="rId5"/>
              </a:rPr>
              <a:t>community.rstudio.com</a:t>
            </a:r>
          </a:p>
          <a:p>
            <a:pPr lvl="1"/>
            <a:r>
              <a:rPr>
                <a:hlinkClick r:id="rId6"/>
              </a:rPr>
              <a:t>Submitting issues</a:t>
            </a:r>
          </a:p>
        </p:txBody>
      </p:sp>
      <p:pic>
        <p:nvPicPr>
          <p:cNvPr descr="img/info.png" id="0" name="Picture 1"/>
          <p:cNvPicPr>
            <a:picLocks noGrp="1" noChangeAspect="1"/>
          </p:cNvPicPr>
          <p:nvPr/>
        </p:nvPicPr>
        <p:blipFill>
          <a:blip r:embed="rId7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Frequently</a:t>
            </a:r>
            <a:r>
              <a:rPr/>
              <a:t> </a:t>
            </a:r>
            <a:r>
              <a:rPr/>
              <a:t>asked</a:t>
            </a:r>
            <a:r>
              <a:rPr/>
              <a:t> </a:t>
            </a:r>
            <a:r>
              <a:rPr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Troubleshooting</a:t>
            </a:r>
          </a:p>
          <a:p>
            <a:pPr lvl="2"/>
            <a:r>
              <a:rPr/>
              <a:t>Why does my presentation not open properly?</a:t>
            </a:r>
          </a:p>
          <a:p>
            <a:pPr lvl="2"/>
            <a:r>
              <a:rPr/>
              <a:t>How do I put an image and text on the same slide?</a:t>
            </a:r>
          </a:p>
          <a:p>
            <a:pPr lvl="2"/>
            <a:r>
              <a:rPr/>
              <a:t>How do I control the placement of images and text?</a:t>
            </a:r>
          </a:p>
          <a:p>
            <a:pPr lvl="1"/>
            <a:r>
              <a:rPr>
                <a:hlinkClick r:id="rId3"/>
              </a:rPr>
              <a:t>Getting started</a:t>
            </a:r>
          </a:p>
          <a:p>
            <a:pPr lvl="2"/>
            <a:r>
              <a:rPr/>
              <a:t>How do I use custom templates?</a:t>
            </a:r>
          </a:p>
          <a:p>
            <a:pPr lvl="2"/>
            <a:r>
              <a:rPr/>
              <a:t>How do I structure my presentation?</a:t>
            </a:r>
          </a:p>
        </p:txBody>
      </p:sp>
      <p:pic>
        <p:nvPicPr>
          <p:cNvPr descr="img/faq.png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Vignettes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>
                <a:hlinkClick r:id="rId2"/>
              </a:rPr>
              <a:t>github.com/sol-eng/powerpoint</a:t>
            </a:r>
          </a:p>
          <a:p>
            <a:pPr lvl="1"/>
            <a:r>
              <a:rPr>
                <a:hlinkClick r:id="rId3"/>
              </a:rPr>
              <a:t>Getting Started</a:t>
            </a:r>
          </a:p>
          <a:p>
            <a:pPr lvl="1"/>
            <a:r>
              <a:rPr>
                <a:hlinkClick r:id="rId4"/>
              </a:rPr>
              <a:t>Markdown Features</a:t>
            </a:r>
          </a:p>
          <a:p>
            <a:pPr lvl="1"/>
            <a:r>
              <a:rPr>
                <a:hlinkClick r:id="rId5"/>
              </a:rPr>
              <a:t>Images and Tables</a:t>
            </a:r>
          </a:p>
          <a:p>
            <a:pPr lvl="1"/>
            <a:r>
              <a:rPr>
                <a:hlinkClick r:id="rId6"/>
              </a:rPr>
              <a:t>Columns and Notes</a:t>
            </a:r>
          </a:p>
          <a:p>
            <a:pPr lvl="1"/>
            <a:r>
              <a:rPr>
                <a:hlinkClick r:id="rId7"/>
              </a:rPr>
              <a:t>Templates</a:t>
            </a:r>
          </a:p>
          <a:p>
            <a:pPr lvl="1"/>
            <a:r>
              <a:rPr>
                <a:hlinkClick r:id="rId8"/>
              </a:rPr>
              <a:t>Structuring the Presentation</a:t>
            </a:r>
          </a:p>
          <a:p>
            <a:pPr lvl="1"/>
            <a:r>
              <a:rPr>
                <a:hlinkClick r:id="rId9"/>
              </a:rPr>
              <a:t>R Code Chunks</a:t>
            </a:r>
          </a:p>
        </p:txBody>
      </p:sp>
      <p:pic>
        <p:nvPicPr>
          <p:cNvPr descr="img/Octocat.png" id="0" name="Picture 1"/>
          <p:cNvPicPr>
            <a:picLocks noGrp="1" noChangeAspect="1"/>
          </p:cNvPicPr>
          <p:nvPr/>
        </p:nvPicPr>
        <p:blipFill>
          <a:blip r:embed="rId10"/>
          <a:stretch>
            <a:fillRect/>
          </a:stretch>
        </p:blipFill>
        <p:spPr bwMode="auto">
          <a:xfrm>
            <a:off x="9017000" y="3009900"/>
            <a:ext cx="2844800" cy="2362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Thank</a:t>
            </a:r>
            <a:r>
              <a:rPr/>
              <a:t> </a:t>
            </a:r>
            <a:r>
              <a:rPr/>
              <a:t>you</a:t>
            </a:r>
          </a:p>
        </p:txBody>
      </p:sp>
      <p:pic>
        <p:nvPicPr>
          <p:cNvPr descr="img/ppt-rmd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19400" y="1816100"/>
            <a:ext cx="7721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Everyone</a:t>
            </a:r>
            <a:r>
              <a:rPr/>
              <a:t> </a:t>
            </a:r>
            <a:r>
              <a:rPr/>
              <a:t>knows</a:t>
            </a:r>
            <a:r>
              <a:rPr/>
              <a:t> </a:t>
            </a:r>
            <a:r>
              <a:rPr/>
              <a:t>PowerPoint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Standard communication tool</a:t>
            </a:r>
          </a:p>
          <a:p>
            <a:pPr lvl="1"/>
            <a:r>
              <a:rPr/>
              <a:t>Especially in business</a:t>
            </a:r>
          </a:p>
          <a:p>
            <a:pPr lvl="1"/>
            <a:r>
              <a:rPr/>
              <a:t>People “speak” PowerPoint</a:t>
            </a:r>
          </a:p>
          <a:p>
            <a:pPr lvl="1"/>
            <a:r>
              <a:rPr/>
              <a:t>Bullet points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It’s useful – it works</a:t>
            </a:r>
          </a:p>
          <a:p>
            <a:pPr lvl="1"/>
            <a:r>
              <a:rPr/>
              <a:t>Flexible enough to get the job done</a:t>
            </a:r>
          </a:p>
          <a:p>
            <a:pPr lvl="1"/>
            <a:r>
              <a:rPr/>
              <a:t>You can make slides fast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Everyone has personal experience with it</a:t>
            </a:r>
          </a:p>
          <a:p>
            <a:pPr lvl="1"/>
            <a:r>
              <a:rPr/>
              <a:t>Some love it</a:t>
            </a:r>
          </a:p>
          <a:p>
            <a:pPr lvl="1"/>
            <a:r>
              <a:rPr/>
              <a:t>Others hate it</a:t>
            </a:r>
          </a:p>
        </p:txBody>
      </p:sp>
      <p:pic>
        <p:nvPicPr>
          <p:cNvPr descr="img/pp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Anyone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learn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It is so easy!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And you can use R!</a:t>
            </a:r>
          </a:p>
          <a:p>
            <a:pPr lvl="1"/>
            <a:r>
              <a:rPr/>
              <a:t>Visualizations, tables, code, etc.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Plain text</a:t>
            </a:r>
          </a:p>
          <a:p>
            <a:pPr lvl="1"/>
            <a:r>
              <a:rPr/>
              <a:t>Versioned, reproducible, collaborative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Emits multiple output</a:t>
            </a:r>
          </a:p>
          <a:p>
            <a:pPr lvl="1"/>
            <a:r>
              <a:rPr/>
              <a:t>HTML, PDF, Microsoft Word</a:t>
            </a:r>
          </a:p>
          <a:p>
            <a:pPr lvl="1"/>
            <a:r>
              <a:rPr/>
              <a:t>but not PowerPoint … UNTIL NOW!</a:t>
            </a:r>
          </a:p>
        </p:txBody>
      </p:sp>
      <p:pic>
        <p:nvPicPr>
          <p:cNvPr descr="img/rmarkdow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552700"/>
            <a:ext cx="2844800" cy="3302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combining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great</a:t>
            </a:r>
            <a:r>
              <a:rPr/>
              <a:t> </a:t>
            </a:r>
            <a:r>
              <a:rPr/>
              <a:t>things</a:t>
            </a:r>
          </a:p>
        </p:txBody>
      </p:sp>
      <p:pic>
        <p:nvPicPr>
          <p:cNvPr descr="img/rpb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860800" y="1816100"/>
            <a:ext cx="56388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841500" y="5651500"/>
            <a:ext cx="96647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Think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Rheese’s</a:t>
            </a:r>
            <a:r>
              <a:rPr/>
              <a:t> </a:t>
            </a:r>
            <a:r>
              <a:rPr/>
              <a:t>Peanut</a:t>
            </a:r>
            <a:r>
              <a:rPr/>
              <a:t> </a:t>
            </a:r>
            <a:r>
              <a:rPr/>
              <a:t>Butter</a:t>
            </a:r>
            <a:r>
              <a:rPr/>
              <a:t> </a:t>
            </a:r>
            <a:r>
              <a:rPr/>
              <a:t>Cup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presentations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Output code, tables, and plots to PowerPoint</a:t>
            </a:r>
          </a:p>
          <a:p>
            <a:pPr lvl="1"/>
            <a:r>
              <a:rPr/>
              <a:t>Share your insights with a wider audience</a:t>
            </a:r>
          </a:p>
          <a:p>
            <a:pPr lvl="1"/>
            <a:r>
              <a:rPr/>
              <a:t>Spend more time coding, less time generating presentations</a:t>
            </a:r>
          </a:p>
          <a:p>
            <a:pPr lvl="1"/>
            <a:r>
              <a:rPr>
                <a:hlinkClick r:id="rId2"/>
              </a:rPr>
              <a:t>Communicating with R Markdown</a:t>
            </a:r>
          </a:p>
        </p:txBody>
      </p:sp>
      <p:pic>
        <p:nvPicPr>
          <p:cNvPr descr="img/cover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2057400"/>
            <a:ext cx="2844800" cy="4267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Other</a:t>
            </a:r>
            <a:r>
              <a:rPr/>
              <a:t> </a:t>
            </a:r>
            <a:r>
              <a:rPr/>
              <a:t>options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These popular R packages offer fine grain functions for creating PowerPoint presentations.</a:t>
            </a:r>
          </a:p>
          <a:p>
            <a:pPr lvl="1"/>
            <a:r>
              <a:rPr/>
              <a:t>ReportRs</a:t>
            </a:r>
          </a:p>
          <a:p>
            <a:pPr lvl="1"/>
            <a:r>
              <a:rPr/>
              <a:t>OfficeR</a:t>
            </a:r>
          </a:p>
          <a:p>
            <a:pPr lvl="1"/>
            <a:r>
              <a:rPr/>
              <a:t>R2PPT</a:t>
            </a:r>
          </a:p>
          <a:p>
            <a:pPr lvl="1"/>
            <a:r>
              <a:rPr/>
              <a:t>Displayr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Demo: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RStudio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Quick</a:t>
            </a:r>
            <a:r>
              <a:rPr/>
              <a:t> </a:t>
            </a:r>
            <a:r>
              <a:rPr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Create a new R Markdown Document:</a:t>
            </a:r>
          </a:p>
          <a:p>
            <a:pPr lvl="1"/>
            <a:r>
              <a:rPr sz="1800">
                <a:latin typeface="Courier"/>
              </a:rPr>
              <a:t>File &gt; New File &gt; R Markdown &gt; Presentation</a:t>
            </a:r>
          </a:p>
          <a:p>
            <a:pPr lvl="0" marL="0" indent="0">
              <a:buNone/>
            </a:pPr>
            <a:r>
              <a:rPr/>
              <a:t>Then choose:</a:t>
            </a:r>
          </a:p>
          <a:p>
            <a:pPr lvl="1"/>
            <a:r>
              <a:rPr sz="1800">
                <a:latin typeface="Courier"/>
              </a:rPr>
              <a:t>Knit to PowerPoint</a:t>
            </a:r>
          </a:p>
          <a:p>
            <a:pPr lvl="0" marL="0" indent="0">
              <a:buNone/>
            </a:pPr>
            <a:r>
              <a:rPr/>
              <a:t>Open the presentation:</a:t>
            </a:r>
          </a:p>
          <a:p>
            <a:pPr lvl="1"/>
            <a:r>
              <a:rPr/>
              <a:t>RStudio Desktop – Opens automatically</a:t>
            </a:r>
          </a:p>
          <a:p>
            <a:pPr lvl="1"/>
            <a:r>
              <a:rPr/>
              <a:t>RStudio Server – Downloads automatically</a:t>
            </a:r>
          </a:p>
          <a:p>
            <a:pPr lvl="1"/>
            <a:r>
              <a:rPr i="1"/>
              <a:t>You will need PowerPoint on your workstation</a:t>
            </a:r>
          </a:p>
          <a:p>
            <a:pPr lvl="0" marL="0" indent="0">
              <a:buNone/>
            </a:pPr>
            <a:r>
              <a:rPr/>
              <a:t>Render programmatically</a:t>
            </a:r>
          </a:p>
          <a:p>
            <a:pPr lvl="1"/>
            <a:r>
              <a:rPr i="1"/>
              <a:t>IDE not required</a:t>
            </a:r>
          </a:p>
          <a:p>
            <a:pPr lvl="1"/>
            <a:r>
              <a:rPr sz="1800">
                <a:latin typeface="Courier"/>
              </a:rPr>
              <a:t>rmarkdown::render("in.Rmd", output_format = "powerpoint_presentation")</a:t>
            </a:r>
          </a:p>
        </p:txBody>
      </p:sp>
      <p:pic>
        <p:nvPicPr>
          <p:cNvPr descr="img/newrm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946400"/>
            <a:ext cx="2844800" cy="2501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Make PowerPoint Presentations with R Markdown</dc:title>
  <dc:creator/>
  <cp:keywords/>
  <dcterms:created xsi:type="dcterms:W3CDTF">2018-11-28T03:06:55Z</dcterms:created>
  <dcterms:modified xsi:type="dcterms:W3CDTF">2018-11-28T03:06:55Z</dcterms:modified>
</cp:coreProperties>
</file>